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7" r:id="rId4"/>
    <p:sldId id="266" r:id="rId5"/>
    <p:sldId id="265" r:id="rId6"/>
    <p:sldId id="258" r:id="rId7"/>
    <p:sldId id="260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2269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4088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670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1192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8407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2910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600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3017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822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336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298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7874C-8085-4583-A5CF-24EA073F434C}" type="datetimeFigureOut">
              <a:rPr lang="pt-BR" smtClean="0"/>
              <a:t>09/10/2019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26428-7DF3-415A-9804-EC9CA0B204C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4638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pt-BR" sz="3200" dirty="0" err="1" smtClean="0"/>
              <a:t>Demanda:Implantação</a:t>
            </a:r>
            <a:r>
              <a:rPr lang="pt-BR" sz="3200" dirty="0" smtClean="0"/>
              <a:t> de Arquivos para COB e PAG</a:t>
            </a:r>
            <a:br>
              <a:rPr lang="pt-BR" sz="3200" dirty="0" smtClean="0"/>
            </a:br>
            <a:r>
              <a:rPr lang="pt-BR" sz="3200" dirty="0" smtClean="0"/>
              <a:t>Leandra Puglia</a:t>
            </a:r>
            <a:br>
              <a:rPr lang="pt-BR" sz="3200" dirty="0" smtClean="0"/>
            </a:br>
            <a:r>
              <a:rPr lang="pt-BR" sz="3200" dirty="0" smtClean="0"/>
              <a:t>01/10/2019</a:t>
            </a:r>
            <a:endParaRPr lang="pt-BR" sz="32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018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19489" y="1535694"/>
            <a:ext cx="5862444" cy="439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911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28" r="12529"/>
          <a:stretch/>
        </p:blipFill>
        <p:spPr>
          <a:xfrm>
            <a:off x="6378498" y="1862200"/>
            <a:ext cx="4070195" cy="4682713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813494"/>
            <a:ext cx="3622288" cy="4828286"/>
          </a:xfrm>
          <a:prstGeom prst="rect">
            <a:avLst/>
          </a:prstGeom>
        </p:spPr>
      </p:pic>
      <p:sp>
        <p:nvSpPr>
          <p:cNvPr id="6" name="Elipse 5"/>
          <p:cNvSpPr/>
          <p:nvPr/>
        </p:nvSpPr>
        <p:spPr>
          <a:xfrm>
            <a:off x="2051826" y="6055111"/>
            <a:ext cx="278780" cy="24447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4282" y="5319344"/>
            <a:ext cx="286537" cy="25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84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5229" y="1881381"/>
            <a:ext cx="3264470" cy="435133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2" y="1862317"/>
            <a:ext cx="3321204" cy="442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19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19199" y="1981742"/>
            <a:ext cx="3264470" cy="435133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53" y="1836849"/>
            <a:ext cx="3401123" cy="4533486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1912" y="5257246"/>
            <a:ext cx="286537" cy="256054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5761" y="5513300"/>
            <a:ext cx="292633" cy="26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47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948288"/>
            <a:ext cx="3264470" cy="435133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835" y="2038679"/>
            <a:ext cx="3125137" cy="417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89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9113" y="2015196"/>
            <a:ext cx="3264470" cy="435133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16539"/>
            <a:ext cx="3405141" cy="453884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0907" y="5129562"/>
            <a:ext cx="212986" cy="277362"/>
          </a:xfrm>
          <a:prstGeom prst="rect">
            <a:avLst/>
          </a:prstGeom>
        </p:spPr>
      </p:pic>
      <p:sp>
        <p:nvSpPr>
          <p:cNvPr id="7" name="Seta para Baixo 6"/>
          <p:cNvSpPr/>
          <p:nvPr/>
        </p:nvSpPr>
        <p:spPr>
          <a:xfrm>
            <a:off x="3378819" y="2499881"/>
            <a:ext cx="200722" cy="37914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 para a Direita 7"/>
          <p:cNvSpPr/>
          <p:nvPr/>
        </p:nvSpPr>
        <p:spPr>
          <a:xfrm>
            <a:off x="6657278" y="5157440"/>
            <a:ext cx="312235" cy="23417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2948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7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Demanda:Implantação de Arquivos para COB e PAG Leandra Puglia 01/10/2019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Demanda:Implantação de Arquivos para COB e PAG Leandra Puglia 01/10/2019</dc:title>
  <dc:creator>Leandra de Almeida Puglia</dc:creator>
  <cp:lastModifiedBy>Leandra de Almeida Puglia</cp:lastModifiedBy>
  <cp:revision>5</cp:revision>
  <dcterms:created xsi:type="dcterms:W3CDTF">2019-10-01T19:01:46Z</dcterms:created>
  <dcterms:modified xsi:type="dcterms:W3CDTF">2019-10-09T20:33:35Z</dcterms:modified>
</cp:coreProperties>
</file>

<file path=docProps/thumbnail.jpeg>
</file>